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theme/theme6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8" r:id="rId2"/>
    <p:sldMasterId id="2147483701" r:id="rId3"/>
    <p:sldMasterId id="2147483704" r:id="rId4"/>
    <p:sldMasterId id="2147483707" r:id="rId5"/>
    <p:sldMasterId id="2147483696" r:id="rId6"/>
    <p:sldMasterId id="2147483675" r:id="rId7"/>
    <p:sldMasterId id="2147483689" r:id="rId8"/>
  </p:sldMasterIdLst>
  <p:notesMasterIdLst>
    <p:notesMasterId r:id="rId22"/>
  </p:notesMasterIdLst>
  <p:sldIdLst>
    <p:sldId id="280" r:id="rId9"/>
    <p:sldId id="283" r:id="rId10"/>
    <p:sldId id="285" r:id="rId11"/>
    <p:sldId id="286" r:id="rId12"/>
    <p:sldId id="287" r:id="rId13"/>
    <p:sldId id="291" r:id="rId14"/>
    <p:sldId id="289" r:id="rId15"/>
    <p:sldId id="292" r:id="rId16"/>
    <p:sldId id="293" r:id="rId17"/>
    <p:sldId id="294" r:id="rId18"/>
    <p:sldId id="284" r:id="rId19"/>
    <p:sldId id="281" r:id="rId20"/>
    <p:sldId id="28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A0DF"/>
    <a:srgbClr val="7DBB4D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10"/>
    <p:restoredTop sz="94694"/>
  </p:normalViewPr>
  <p:slideViewPr>
    <p:cSldViewPr snapToGrid="0" snapToObjects="1">
      <p:cViewPr varScale="1">
        <p:scale>
          <a:sx n="148" d="100"/>
          <a:sy n="148" d="100"/>
        </p:scale>
        <p:origin x="13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05280" y="2103875"/>
            <a:ext cx="9144000" cy="1298391"/>
          </a:xfrm>
          <a:prstGeom prst="rect">
            <a:avLst/>
          </a:prstGeom>
          <a:solidFill>
            <a:schemeClr val="bg1">
              <a:alpha val="70549"/>
            </a:schemeClr>
          </a:solidFill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5280" y="3494342"/>
            <a:ext cx="9144000" cy="693515"/>
          </a:xfrm>
          <a:prstGeom prst="rect">
            <a:avLst/>
          </a:prstGeom>
          <a:solidFill>
            <a:schemeClr val="bg1">
              <a:alpha val="70602"/>
            </a:schemeClr>
          </a:solidFill>
        </p:spPr>
        <p:txBody>
          <a:bodyPr/>
          <a:lstStyle>
            <a:lvl1pPr marL="0" indent="0" algn="ctr">
              <a:buNone/>
              <a:defRPr sz="2400" baseline="0">
                <a:solidFill>
                  <a:srgbClr val="75BA5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1342410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354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1839661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795695"/>
            <a:ext cx="11536018" cy="28939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2773" y="2030818"/>
            <a:ext cx="11461898" cy="37320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343" y="1839507"/>
            <a:ext cx="11557591" cy="8257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845981"/>
            <a:ext cx="11557591" cy="283345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1831657"/>
            <a:ext cx="11568223" cy="229393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0" y="4125595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51" y="18690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951" y="2772499"/>
            <a:ext cx="5702596" cy="2781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946" y="2772499"/>
            <a:ext cx="5683101" cy="2781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60" y="188983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876735"/>
            <a:ext cx="5689415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598661"/>
            <a:ext cx="5689415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876735"/>
            <a:ext cx="5672470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598661"/>
            <a:ext cx="5672470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413716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7991" y="1369750"/>
            <a:ext cx="11536018" cy="39337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1313230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5051" y="375920"/>
            <a:ext cx="11461898" cy="500084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71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05280" y="2103875"/>
            <a:ext cx="9144000" cy="1298391"/>
          </a:xfrm>
          <a:prstGeom prst="rect">
            <a:avLst/>
          </a:prstGeom>
          <a:solidFill>
            <a:schemeClr val="bg1">
              <a:alpha val="70549"/>
            </a:schemeClr>
          </a:solidFill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5280" y="3494342"/>
            <a:ext cx="9144000" cy="693515"/>
          </a:xfrm>
          <a:prstGeom prst="rect">
            <a:avLst/>
          </a:prstGeom>
          <a:solidFill>
            <a:schemeClr val="bg1">
              <a:alpha val="70602"/>
            </a:schemeClr>
          </a:solidFill>
        </p:spPr>
        <p:txBody>
          <a:bodyPr/>
          <a:lstStyle>
            <a:lvl1pPr marL="0" indent="0" algn="ctr">
              <a:buNone/>
              <a:defRPr sz="2400" baseline="0">
                <a:solidFill>
                  <a:srgbClr val="75BA5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967461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204" y="497741"/>
            <a:ext cx="11557591" cy="9082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204" y="1403828"/>
            <a:ext cx="11557591" cy="389969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94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399097"/>
            <a:ext cx="11568223" cy="229393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0" y="2693035"/>
            <a:ext cx="11568223" cy="25292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4557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51" y="3958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951" y="1299299"/>
            <a:ext cx="5702596" cy="3973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946" y="1299298"/>
            <a:ext cx="5683101" cy="39737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5954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480" y="38615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8480" y="1373055"/>
            <a:ext cx="5689415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480" y="2094981"/>
            <a:ext cx="5689415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20" y="1373055"/>
            <a:ext cx="5672470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20" y="2094981"/>
            <a:ext cx="5672470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3832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392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05280" y="2103875"/>
            <a:ext cx="9144000" cy="1298391"/>
          </a:xfrm>
          <a:prstGeom prst="rect">
            <a:avLst/>
          </a:prstGeom>
          <a:solidFill>
            <a:schemeClr val="bg1">
              <a:alpha val="70549"/>
            </a:schemeClr>
          </a:solidFill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5280" y="3494342"/>
            <a:ext cx="9144000" cy="693515"/>
          </a:xfrm>
          <a:prstGeom prst="rect">
            <a:avLst/>
          </a:prstGeom>
          <a:solidFill>
            <a:schemeClr val="bg1">
              <a:alpha val="70602"/>
            </a:schemeClr>
          </a:solidFill>
        </p:spPr>
        <p:txBody>
          <a:bodyPr/>
          <a:lstStyle>
            <a:lvl1pPr marL="0" indent="0" algn="ctr">
              <a:buNone/>
              <a:defRPr sz="2400" baseline="0">
                <a:solidFill>
                  <a:srgbClr val="75BA5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193819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275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05280" y="2103875"/>
            <a:ext cx="9144000" cy="1298391"/>
          </a:xfrm>
          <a:prstGeom prst="rect">
            <a:avLst/>
          </a:prstGeom>
          <a:solidFill>
            <a:schemeClr val="bg1">
              <a:alpha val="70549"/>
            </a:schemeClr>
          </a:solidFill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5280" y="3494342"/>
            <a:ext cx="9144000" cy="693515"/>
          </a:xfrm>
          <a:prstGeom prst="rect">
            <a:avLst/>
          </a:prstGeom>
          <a:solidFill>
            <a:schemeClr val="bg1">
              <a:alpha val="70602"/>
            </a:schemeClr>
          </a:solidFill>
        </p:spPr>
        <p:txBody>
          <a:bodyPr/>
          <a:lstStyle>
            <a:lvl1pPr marL="0" indent="0" algn="ctr">
              <a:buNone/>
              <a:defRPr sz="2400" baseline="0">
                <a:solidFill>
                  <a:srgbClr val="75BA5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229278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424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05280" y="2103875"/>
            <a:ext cx="9144000" cy="1298391"/>
          </a:xfrm>
          <a:prstGeom prst="rect">
            <a:avLst/>
          </a:prstGeom>
          <a:solidFill>
            <a:schemeClr val="bg1">
              <a:alpha val="70549"/>
            </a:schemeClr>
          </a:solidFill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5280" y="3494342"/>
            <a:ext cx="9144000" cy="693515"/>
          </a:xfrm>
          <a:prstGeom prst="rect">
            <a:avLst/>
          </a:prstGeom>
          <a:solidFill>
            <a:schemeClr val="bg1">
              <a:alpha val="70602"/>
            </a:schemeClr>
          </a:solidFill>
        </p:spPr>
        <p:txBody>
          <a:bodyPr/>
          <a:lstStyle>
            <a:lvl1pPr marL="0" indent="0" algn="ctr">
              <a:buNone/>
              <a:defRPr sz="2400" baseline="0">
                <a:solidFill>
                  <a:srgbClr val="75BA5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761894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189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573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792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16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4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08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74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432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FEDC2-FA33-9068-A0EF-0212F78D98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8548EC-3B68-C38E-C183-F319015677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184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117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6B5EF-A9C7-95B2-5D4F-9FCFD2EDA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DE103-D253-CDC2-F454-7F54757FBA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7DBB4D"/>
                </a:solidFill>
              </a:rPr>
              <a:t>Green </a:t>
            </a:r>
            <a:r>
              <a:rPr lang="en-US" b="1" dirty="0" err="1">
                <a:solidFill>
                  <a:srgbClr val="7DBB4D"/>
                </a:solidFill>
              </a:rPr>
              <a:t>colour</a:t>
            </a:r>
            <a:endParaRPr lang="en-US" b="1" dirty="0">
              <a:solidFill>
                <a:srgbClr val="7DBB4D"/>
              </a:solidFill>
            </a:endParaRPr>
          </a:p>
          <a:p>
            <a:r>
              <a:rPr lang="en-US" b="1" dirty="0">
                <a:solidFill>
                  <a:srgbClr val="03A0DF"/>
                </a:solidFill>
              </a:rPr>
              <a:t>Blue </a:t>
            </a:r>
            <a:r>
              <a:rPr lang="en-US" b="1" dirty="0" err="1">
                <a:solidFill>
                  <a:srgbClr val="03A0DF"/>
                </a:solidFill>
              </a:rPr>
              <a:t>colour</a:t>
            </a:r>
            <a:endParaRPr lang="en-US" b="1" dirty="0">
              <a:solidFill>
                <a:srgbClr val="03A0DF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606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73220-1C5D-A066-DD8E-F1284F9908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5A154B-B63B-91FF-FAFC-74CAB195CB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7DBB4D"/>
                </a:solidFill>
              </a:rPr>
              <a:t>Green </a:t>
            </a:r>
            <a:r>
              <a:rPr lang="en-US" b="1" dirty="0" err="1">
                <a:solidFill>
                  <a:srgbClr val="7DBB4D"/>
                </a:solidFill>
              </a:rPr>
              <a:t>colour</a:t>
            </a:r>
            <a:endParaRPr lang="en-US" b="1" dirty="0">
              <a:solidFill>
                <a:srgbClr val="7DBB4D"/>
              </a:solidFill>
            </a:endParaRPr>
          </a:p>
          <a:p>
            <a:r>
              <a:rPr lang="en-US" b="1" dirty="0">
                <a:solidFill>
                  <a:srgbClr val="03A0DF"/>
                </a:solidFill>
              </a:rPr>
              <a:t>Blue </a:t>
            </a:r>
            <a:r>
              <a:rPr lang="en-US" b="1" dirty="0" err="1">
                <a:solidFill>
                  <a:srgbClr val="03A0DF"/>
                </a:solidFill>
              </a:rPr>
              <a:t>colour</a:t>
            </a:r>
            <a:endParaRPr lang="en-US" b="1" dirty="0">
              <a:solidFill>
                <a:srgbClr val="03A0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37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410F5-107D-16E2-2B39-693C129AC9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961F25-3C2C-E826-1CBD-BC23162537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653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518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94B58-D22E-01DE-EBA2-529180B7A0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4939F3-D98B-4650-BD9C-60AB96B481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13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346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AD4E8-8BD1-001E-79D8-14E868314A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C7809B-56EC-3B7D-3D74-9154F3B169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468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076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E46FB-34D3-3523-2E4C-78EC82D495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88501A-1EA1-2A2D-DC4E-5A1AE54409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083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056703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Content slide simp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5035</TotalTime>
  <Words>8</Words>
  <Application>Microsoft Office PowerPoint</Application>
  <PresentationFormat>Widescreen</PresentationFormat>
  <Paragraphs>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</vt:lpstr>
      <vt:lpstr>Calibri</vt:lpstr>
      <vt:lpstr>Intro slide</vt:lpstr>
      <vt:lpstr>2_Intro slide</vt:lpstr>
      <vt:lpstr>3_Intro slide</vt:lpstr>
      <vt:lpstr>4_Intro slide</vt:lpstr>
      <vt:lpstr>5_Intro slide</vt:lpstr>
      <vt:lpstr>1_Intro slide</vt:lpstr>
      <vt:lpstr>Content slide</vt:lpstr>
      <vt:lpstr>Content slide simple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107</cp:revision>
  <dcterms:created xsi:type="dcterms:W3CDTF">2017-07-13T14:47:43Z</dcterms:created>
  <dcterms:modified xsi:type="dcterms:W3CDTF">2023-08-10T10:36:11Z</dcterms:modified>
</cp:coreProperties>
</file>